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903F-8C8B-330C-F829-C9C6DD6AB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0CB64-0C78-C3AE-9919-C45CE0510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EF746-D2CD-05A4-7B4E-D6EEAFFC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68113-6832-38DB-91E6-A57FB4CD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A3395-F24A-33D9-6381-40AAC95B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30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B412-40C5-A779-3096-9BD17E2E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16B46-D5E6-8FBE-9FC9-91940E81C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12CB-F7E6-7E5D-4ECA-41A0D668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D53D0-63F1-36D4-4C09-7AE60020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8722-D046-2D70-6D9E-7EBBDCD0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42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3E0C52-4FF7-62BD-F562-17C1E3D63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22B75-F144-B504-BA36-66F184018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399AF-BADD-5E13-44F7-05F60C54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6D8AA-8D64-04C6-39E6-39F9782F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B896B-2E18-2627-BE32-EEEFEA2C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8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E9F4-2891-C4DE-7B1F-6A863089E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7A97E-D4E8-9615-5096-E1F5A03D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5228-38CE-0220-9987-FCF446BD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0ADD6-BBBE-6931-95FD-5B613254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5AD1C-3162-673F-666A-452B9C7C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E513-BCE3-AFEB-722D-55859E09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82DC8-ED16-A139-0023-26C2B83C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F2E2D-36F9-8208-7C8A-9FCCF533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665E-4BC1-3E27-EB72-A7D2E9B9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A9B75-EAE6-38C5-0CA2-DC8FBFAF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C12D-9769-003D-4170-EA63CF8C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C5CA0-4E24-3D96-86FD-07EDCD114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9FFD4-C528-13F8-F308-F19328E3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EB865-C0F1-8FA5-4F92-3EAF712F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F3DF3-F0A7-2037-2A0D-9E570290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D7AD-B821-45E2-53AB-839AED81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6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771E-9BBA-36D3-6CE8-938BB254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60F2B-6AF9-6253-8D46-334F2F8DC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E56D5-51C6-6EA1-AFC2-799C5CBED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E6191-2D99-8EEF-9529-214F00DFD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EE3C6-A8A9-43C2-7A11-6170E1F6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DE469-6EE1-3088-A41C-134307F3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C042A-BB8B-D731-4A43-167163D3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852B6-E2B9-FBC3-A4FF-F0A6F7DE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1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9816-F383-18CA-8666-67906D71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F4489-38FD-748C-37BC-BE8479CB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B203-058F-FAC0-45D9-55CEC2AA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5BEF6-6F87-6F71-8BD4-7D5733A0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2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15FC2-32EB-71BE-6AD4-729B5A32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DB1FB-1EFD-00BE-125E-1201F973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6DD61-A596-373B-1490-18CF5B50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5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D6AC-5C2E-9881-A69E-61EF49FC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C554-CFA4-10D0-1A1F-23B91CC64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EA767-7306-030A-6BD5-08E3BBED8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236D3-0EDF-3E1F-E7BA-0A63CD85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D450B-0810-8EA5-92DD-43B6ABA0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94153-C782-8BB8-F120-746ACDAC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7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5005-41FC-D512-0B45-AA546DA7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2B6E7-26F3-39ED-3C21-360970B86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320DF-0B4F-1895-5F15-0C1155526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34177-B986-E3C2-862F-ABE1348F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8A9F2-3BE9-5F3A-F47A-1953EA38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63F8E-B4E5-F628-6DB8-CCDBC818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2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791C9-A70C-FBCC-8053-D246F2A4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14932-EB36-2C01-E667-F9E5D39F5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70B70-3D9A-F4E9-0555-3FA6AC6F4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B07F-CB00-4347-93EE-F1234231283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4039-E91F-8630-6D46-26C6E55DC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85599-A987-9905-B99F-26CE9DA1C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B9EE-0E1C-44D7-BF5E-93E2D8BE29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2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CE1EA-1E89-A153-C016-011FFD57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CBD3B-E440-E2CE-70AD-1CF37A40521A}"/>
              </a:ext>
            </a:extLst>
          </p:cNvPr>
          <p:cNvSpPr txBox="1"/>
          <p:nvPr/>
        </p:nvSpPr>
        <p:spPr>
          <a:xfrm>
            <a:off x="0" y="43957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/>
              <a:t>TITLUL PREZENTĂRII</a:t>
            </a:r>
            <a:endParaRPr lang="en-GB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EEF90-94DA-7193-3573-BF15B1FF6326}"/>
              </a:ext>
            </a:extLst>
          </p:cNvPr>
          <p:cNvSpPr txBox="1"/>
          <p:nvPr/>
        </p:nvSpPr>
        <p:spPr>
          <a:xfrm>
            <a:off x="0" y="524554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/>
              <a:t>AUTOR/AUTORI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500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414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 Bubu</dc:creator>
  <cp:lastModifiedBy>Cristian Bubu</cp:lastModifiedBy>
  <cp:revision>4</cp:revision>
  <dcterms:created xsi:type="dcterms:W3CDTF">2024-03-12T07:40:22Z</dcterms:created>
  <dcterms:modified xsi:type="dcterms:W3CDTF">2024-03-12T09:25:11Z</dcterms:modified>
</cp:coreProperties>
</file>