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08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59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5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4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3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34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47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31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9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913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18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38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C970-1AFB-4A1F-ABD9-D678154CA205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E5CEF-E92B-4373-80DD-46DD0D4F6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5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143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Cristian Bubu</dc:creator>
  <cp:lastModifiedBy>Cristian Bubu</cp:lastModifiedBy>
  <cp:revision>3</cp:revision>
  <dcterms:created xsi:type="dcterms:W3CDTF">2024-03-12T07:50:27Z</dcterms:created>
  <dcterms:modified xsi:type="dcterms:W3CDTF">2024-03-12T07:53:56Z</dcterms:modified>
</cp:coreProperties>
</file>